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Montserrat" charset="-18"/>
      <p:regular r:id="rId13"/>
      <p:bold r:id="rId14"/>
      <p:italic r:id="rId15"/>
      <p:boldItalic r:id="rId16"/>
    </p:embeddedFont>
    <p:embeddedFont>
      <p:font typeface="Lato" charset="-18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2752f693e3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2752f693e3_0_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752f693e3_0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752f693e3_0_2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2752f693e3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2752f693e3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752f693e3_0_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2752f693e3_0_2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752f693e3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752f693e3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752f693e3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752f693e3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2752f693e3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2752f693e3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2752f693e3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2752f693e3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2752f693e3_0_2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2752f693e3_0_2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Google Shape;125;p11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3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Google Shape;67;p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Google Shape;89;p8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9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10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l.wikipedia.org/wiki/Internet_w_Polsc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oldwww.fuw.edu.pl/PHp.html" TargetMode="External"/><Relationship Id="rId5" Type="http://schemas.openxmlformats.org/officeDocument/2006/relationships/hyperlink" Target="https://pl.wikipedia.org/wiki/Historia_Internetu" TargetMode="External"/><Relationship Id="rId4" Type="http://schemas.openxmlformats.org/officeDocument/2006/relationships/hyperlink" Target="https://pl.wikipedia.org/wiki/Interne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>
            <a:spLocks noGrp="1"/>
          </p:cNvSpPr>
          <p:nvPr>
            <p:ph type="ctrTitle"/>
          </p:nvPr>
        </p:nvSpPr>
        <p:spPr>
          <a:xfrm>
            <a:off x="3041250" y="1648500"/>
            <a:ext cx="57798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200" b="1"/>
              <a:t>HISTORIA I ROZWÓJ INTERNETU </a:t>
            </a:r>
            <a:endParaRPr sz="3200" b="1"/>
          </a:p>
        </p:txBody>
      </p:sp>
      <p:sp>
        <p:nvSpPr>
          <p:cNvPr id="135" name="Google Shape;135;p13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/>
              <a:t>KONIEC </a:t>
            </a:r>
            <a:endParaRPr sz="2800"/>
          </a:p>
        </p:txBody>
      </p:sp>
      <p:sp>
        <p:nvSpPr>
          <p:cNvPr id="196" name="Google Shape;196;p22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Bibliografia: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3"/>
              </a:rPr>
              <a:t>https://pl.wikipedia.org/wiki/Internet_w_Polsce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4"/>
              </a:rPr>
              <a:t>https://pl.wikipedia.org/wiki/Internet#Geneza_i_historia_Internetu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5"/>
              </a:rPr>
              <a:t>https://pl.wikipedia.org/wiki/Historia_Internetu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6"/>
              </a:rPr>
              <a:t>http://oldwww.fuw.edu.pl/PHp.html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b="1" i="1"/>
              <a:t>Definicja </a:t>
            </a:r>
            <a:endParaRPr b="1" i="1"/>
          </a:p>
        </p:txBody>
      </p:sp>
      <p:sp>
        <p:nvSpPr>
          <p:cNvPr id="141" name="Google Shape;141;p14"/>
          <p:cNvSpPr txBox="1">
            <a:spLocks noGrp="1"/>
          </p:cNvSpPr>
          <p:nvPr>
            <p:ph type="body" idx="1"/>
          </p:nvPr>
        </p:nvSpPr>
        <p:spPr>
          <a:xfrm>
            <a:off x="1297500" y="1203150"/>
            <a:ext cx="33555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 b="1"/>
              <a:t>Internet </a:t>
            </a:r>
            <a:r>
              <a:rPr lang="pl" sz="1600"/>
              <a:t>(skrótowiec od ang. inter-network, dosłownie „między-sieć”) – ogólnoświatowy system połączeń między komputerami, określany również jako sieć sieci.</a:t>
            </a:r>
            <a:endParaRPr sz="1600"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1450" y="1125475"/>
            <a:ext cx="3795350" cy="379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>
            <a:spLocks noGrp="1"/>
          </p:cNvSpPr>
          <p:nvPr>
            <p:ph type="body" idx="1"/>
          </p:nvPr>
        </p:nvSpPr>
        <p:spPr>
          <a:xfrm>
            <a:off x="5092950" y="1539500"/>
            <a:ext cx="35658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/>
              <a:t>W definicji informatycznej Internet to przestrzeń adresów IP przydzielonych hostom i serwerom połączonym za pomocą urządzeń sieciowych, takich jak karty sieciowe, modemy i koncentratory, komunikujących się za pomocą protokołu internetowego z wykorzystaniem infrastruktury telekomunikacyjnej.</a:t>
            </a:r>
            <a:endParaRPr sz="1600"/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1150" y="1539500"/>
            <a:ext cx="4049400" cy="269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b="1" i="1"/>
              <a:t>Początki Internetu</a:t>
            </a:r>
            <a:endParaRPr b="1" i="1"/>
          </a:p>
        </p:txBody>
      </p:sp>
      <p:sp>
        <p:nvSpPr>
          <p:cNvPr id="154" name="Google Shape;154;p1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/>
              <a:t>Projekt globalnej sieci komputerów opisał w 1960 roku J. Licklider. Twórcą koncepcji Internetu jest Paul Baran, który w 1962 roku opublikował 12-tomową pracę, będącą projektem wytrzymałych, rozproszonych (nie gwiaździstych) sieci cyfrowych transmisji danych.</a:t>
            </a:r>
            <a:endParaRPr sz="1600"/>
          </a:p>
        </p:txBody>
      </p:sp>
      <p:sp>
        <p:nvSpPr>
          <p:cNvPr id="155" name="Google Shape;155;p16"/>
          <p:cNvSpPr txBox="1">
            <a:spLocks noGrp="1"/>
          </p:cNvSpPr>
          <p:nvPr>
            <p:ph type="body" idx="2"/>
          </p:nvPr>
        </p:nvSpPr>
        <p:spPr>
          <a:xfrm>
            <a:off x="4933225" y="1567550"/>
            <a:ext cx="3403200" cy="302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/>
              <a:t>Historia Internetu zaczyna się 29 października 1969 roku, kiedy to w Uniwersytecie Kalifornijskim w Los Angeles zainstalowano w ramach eksperymentu finansowanego przez ARPA pierwsze węzły sieci ARPANET – bezpośredniego przodka dzisiejszego Internetu.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>
            <a:spLocks noGrp="1"/>
          </p:cNvSpPr>
          <p:nvPr>
            <p:ph type="body" idx="1"/>
          </p:nvPr>
        </p:nvSpPr>
        <p:spPr>
          <a:xfrm>
            <a:off x="1227425" y="25717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/>
              <a:t>1938–1945</a:t>
            </a:r>
            <a:endParaRPr sz="1600" b="1"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/>
              <a:t>Stworzenie komputera rozumianego jako super-kalkulator i narzędzie automatyczne, które się programuje za pomocą kart perforowanych. </a:t>
            </a:r>
            <a:endParaRPr sz="1600"/>
          </a:p>
        </p:txBody>
      </p:sp>
      <p:sp>
        <p:nvSpPr>
          <p:cNvPr id="161" name="Google Shape;161;p17"/>
          <p:cNvSpPr txBox="1">
            <a:spLocks noGrp="1"/>
          </p:cNvSpPr>
          <p:nvPr>
            <p:ph type="body" idx="2"/>
          </p:nvPr>
        </p:nvSpPr>
        <p:spPr>
          <a:xfrm>
            <a:off x="4933201" y="726650"/>
            <a:ext cx="39945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/>
              <a:t>Koniec lat pięćdziesiątych</a:t>
            </a:r>
            <a:endParaRPr sz="1600" b="1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/>
              <a:t>Wymyślenie interaktywnego użycia komputera: programowanie przez taśmy papieru jest dialogiem z maszyną.</a:t>
            </a:r>
            <a:endParaRPr sz="1600"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/>
              <a:t>Wymyślenie systemów z podziałem czasu: kilku użytkowników pracuje jednocześnie na tej samej maszynie.</a:t>
            </a:r>
            <a:endParaRPr sz="1600"/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7425" y="588625"/>
            <a:ext cx="3187300" cy="18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body" idx="1"/>
          </p:nvPr>
        </p:nvSpPr>
        <p:spPr>
          <a:xfrm>
            <a:off x="1269475" y="418300"/>
            <a:ext cx="3403200" cy="37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/>
              <a:t>Początek lat sześćdziesiątych</a:t>
            </a:r>
            <a:endParaRPr sz="1600" b="1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/>
              <a:t>Narodziny idei sieci oraz wynalezienie idei interfejsu graficznego (NLS).</a:t>
            </a:r>
            <a:endParaRPr sz="1600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b="1"/>
              <a:t>1966</a:t>
            </a:r>
            <a:endParaRPr sz="1600" b="1"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/>
              <a:t>Pierwsze eksperymenty sieciowe sponsorowane przez ARPA. Agencja ta finansowała budowę pierwszej sieci łączącej komputery oddalone geograficznie – ARPANET</a:t>
            </a:r>
            <a:endParaRPr sz="1600"/>
          </a:p>
        </p:txBody>
      </p:sp>
      <p:sp>
        <p:nvSpPr>
          <p:cNvPr id="168" name="Google Shape;168;p18"/>
          <p:cNvSpPr txBox="1">
            <a:spLocks noGrp="1"/>
          </p:cNvSpPr>
          <p:nvPr>
            <p:ph type="body" idx="2"/>
          </p:nvPr>
        </p:nvSpPr>
        <p:spPr>
          <a:xfrm>
            <a:off x="4947250" y="418300"/>
            <a:ext cx="3868200" cy="41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 b="1"/>
              <a:t>1969</a:t>
            </a:r>
            <a:endParaRPr sz="1600" b="1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/>
              <a:t>Stworzenie Arpanetu, umożliwiającego przesyłanie plików, wymianę danych i działanie poczty elektronicznej.</a:t>
            </a:r>
            <a:endParaRPr sz="1600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 b="1"/>
              <a:t>1990</a:t>
            </a:r>
            <a:endParaRPr sz="1600" b="1"/>
          </a:p>
          <a:p>
            <a:pPr marL="0" lvl="0" indent="0" algn="just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/>
              <a:t>grudzień – strona Info.cern.ch jest pierwszym adresem serwera sieciowego,  adres http://info.cern.ch/hypertext/WWW/TheProject.html adresem pierwszej strony internetowej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>
            <a:spLocks noGrp="1"/>
          </p:cNvSpPr>
          <p:nvPr>
            <p:ph type="body" idx="1"/>
          </p:nvPr>
        </p:nvSpPr>
        <p:spPr>
          <a:xfrm>
            <a:off x="1238875" y="1525500"/>
            <a:ext cx="3403200" cy="326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l" sz="1604" b="1"/>
              <a:t>1991</a:t>
            </a:r>
            <a:endParaRPr sz="1604" b="1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604"/>
              <a:t>naukowcy z CERN-u opracowali standard WWW, zniesiono zakaz używania Internetu do celów komercyjnych</a:t>
            </a:r>
            <a:endParaRPr sz="1604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604" b="1"/>
              <a:t>1994</a:t>
            </a:r>
            <a:endParaRPr sz="1604" b="1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pl" sz="1604"/>
              <a:t>powstaje portal Yahoo! oraz  przeglądarka Opera</a:t>
            </a:r>
            <a:endParaRPr sz="1604"/>
          </a:p>
        </p:txBody>
      </p:sp>
      <p:sp>
        <p:nvSpPr>
          <p:cNvPr id="174" name="Google Shape;174;p19"/>
          <p:cNvSpPr txBox="1">
            <a:spLocks noGrp="1"/>
          </p:cNvSpPr>
          <p:nvPr>
            <p:ph type="body" idx="2"/>
          </p:nvPr>
        </p:nvSpPr>
        <p:spPr>
          <a:xfrm>
            <a:off x="4849175" y="1175150"/>
            <a:ext cx="3798000" cy="37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l" sz="1505" b="1"/>
              <a:t>1997</a:t>
            </a:r>
            <a:endParaRPr sz="1505" b="1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505"/>
              <a:t>powstaje JavaScript i zostaje zarejestrowana domena Google.com</a:t>
            </a:r>
            <a:endParaRPr sz="1505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505" b="1"/>
              <a:t>2004</a:t>
            </a:r>
            <a:endParaRPr sz="1505" b="1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505"/>
              <a:t>powstaje pierwszy międzynarodowy program do prowadzenia rozmów głosowych Skype i serwis Facebook</a:t>
            </a:r>
            <a:endParaRPr sz="1505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pl" sz="1505"/>
              <a:t>indeks Google przekroczył 6 miliardów elementów oraz powstaje przeglądarka Mozilla Firefox</a:t>
            </a:r>
            <a:endParaRPr sz="1505"/>
          </a:p>
        </p:txBody>
      </p:sp>
      <p:pic>
        <p:nvPicPr>
          <p:cNvPr id="175" name="Google Shape;17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6675" y="642575"/>
            <a:ext cx="2363675" cy="65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9167" y="454700"/>
            <a:ext cx="1943808" cy="65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42443" y="158438"/>
            <a:ext cx="1178975" cy="1249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18850" y="454950"/>
            <a:ext cx="1031826" cy="1031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b="1" i="1"/>
              <a:t>Internet w Polsce</a:t>
            </a:r>
            <a:endParaRPr b="1" i="1"/>
          </a:p>
        </p:txBody>
      </p:sp>
      <p:sp>
        <p:nvSpPr>
          <p:cNvPr id="184" name="Google Shape;184;p20"/>
          <p:cNvSpPr txBox="1">
            <a:spLocks noGrp="1"/>
          </p:cNvSpPr>
          <p:nvPr>
            <p:ph type="body" idx="1"/>
          </p:nvPr>
        </p:nvSpPr>
        <p:spPr>
          <a:xfrm>
            <a:off x="1297500" y="1149250"/>
            <a:ext cx="7038900" cy="39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625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500"/>
              <a:t>Pierwsze internetowe łącze analogowe zostało uruchomione 26 września 1990 r. i miało ono prędkość 9600 bit/sek. Instytut Fizyki Jądrowej w Krakowie 19 listopada 1990 roku otrzymał, jako pierwszy w Polsce, adres IP (192.86.14.0), który został mu nadany przez Ministerstwo Obrony USA. 20 listopada 1990 r. z CERN został wysłany pierwszy e-mail do Polski.</a:t>
            </a:r>
            <a:endParaRPr sz="2500"/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500"/>
              <a:t>Pierwsze komputery z dostępem do internetu znajdowały się w Warszawie, Krakowie, w Toruniu i w Katowicach. Zostały one podłączone do Internetu 20 grudnia 1991 roku. Dostęp do globalnej sieci posiadał Uniwersytet Warszawski, Instytut Fizyki Jądrowej oraz Obserwatorium Astronomiczne. W tym samym dniu Stany Zjednoczone zniosły ograniczenia łączności z Polską (CoCom). Pierwszą firmą, która została podłączona do internetu w Polsce, był ATM.</a:t>
            </a:r>
            <a:endParaRPr sz="25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1"/>
          <p:cNvSpPr txBox="1">
            <a:spLocks noGrp="1"/>
          </p:cNvSpPr>
          <p:nvPr>
            <p:ph type="body" idx="1"/>
          </p:nvPr>
        </p:nvSpPr>
        <p:spPr>
          <a:xfrm>
            <a:off x="1065150" y="609650"/>
            <a:ext cx="3147000" cy="39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/>
              <a:t>W sierpniu 1993 roku powstał pierwszy polski serwer WWW, na którym była m.in. „Polska Strona Domowa”. W 1992 roku powstała pierwsza polska strona internetowa internet.pl, następnie w 1995 roku powstał polski portal internetowy Wirtualna Polska.  W kwietniu 1996 roku TP S.A. uruchomiła anonimowy dostęp do Internetu z wykorzystaniem modemów.</a:t>
            </a:r>
            <a:endParaRPr sz="1600"/>
          </a:p>
        </p:txBody>
      </p:sp>
      <p:pic>
        <p:nvPicPr>
          <p:cNvPr id="190" name="Google Shape;1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1275" y="609650"/>
            <a:ext cx="4294800" cy="39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PresentationFormat>Pokaz na ekranie (16:9)</PresentationFormat>
  <Paragraphs>39</Paragraphs>
  <Slides>10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Montserrat</vt:lpstr>
      <vt:lpstr>Lato</vt:lpstr>
      <vt:lpstr>Focus</vt:lpstr>
      <vt:lpstr>HISTORIA I ROZWÓJ INTERNETU </vt:lpstr>
      <vt:lpstr>Definicja </vt:lpstr>
      <vt:lpstr>Slajd 3</vt:lpstr>
      <vt:lpstr>Początki Internetu</vt:lpstr>
      <vt:lpstr>Slajd 5</vt:lpstr>
      <vt:lpstr>Slajd 6</vt:lpstr>
      <vt:lpstr>Slajd 7</vt:lpstr>
      <vt:lpstr>Internet w Polsce</vt:lpstr>
      <vt:lpstr>Slajd 9</vt:lpstr>
      <vt:lpstr>KONIEC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I ROZWÓJ INTERNETU </dc:title>
  <dc:creator>admin</dc:creator>
  <cp:lastModifiedBy>admin</cp:lastModifiedBy>
  <cp:revision>1</cp:revision>
  <dcterms:modified xsi:type="dcterms:W3CDTF">2022-06-22T06:34:37Z</dcterms:modified>
</cp:coreProperties>
</file>